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04" autoAdjust="0"/>
  </p:normalViewPr>
  <p:slideViewPr>
    <p:cSldViewPr>
      <p:cViewPr varScale="1">
        <p:scale>
          <a:sx n="44" d="100"/>
          <a:sy n="44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59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C2CF-74BC-4EE5-94D1-12CEB50A99B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7B2D-AAC7-44A7-8771-0F4151469F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Образовательная организация.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МАОУ СОШ № 7, г.Чайковский, Пермский край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Название номинации конкурса.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.Практики сетевого взаимодействия школы с социальными партнерами, обеспечивающие достижение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проекта.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«День тени» - практика сетевого взаимодействия с социальными партнерами. От включенного наблюдения - к обоснованному решению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Коллектив школы №7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реализации май – октябрь 2018года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активно сотрудничает с социальными партнерами: входит в состав университетского округа, имея статус Центра инновационного опыта ФГБОУ ВПО «Пермский государственный гуманитарно-педагогический университет», статус участника федеральной программы «Робототехника: инженерно-технические кадры инновационной России», является краевой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апробационной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площадкой по введению ФГОС ООО и СОО, является победителем конкурса ФЦПРО с реализованным проектом «Система естественно - научных практикумов с использованием робототехники в сетевом взаимодействии образовательных учреждений». Сотрудничает с Международной ассоциацией развивающего обучения (единственная школа города, осуществляющая реализацию развивающего обучения в 40 % классов начального уровня образования по системе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Д.Б.Эльконина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В.В.Давыдова), часть педагогов являются членами Межрегиональной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ассоциации.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последнего года школа активно разрабатывала и реализовывала систему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практикумов. Среди них – два, особенно ценных для развития сетевого взаимодействия с социальными партнерами: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МастерГрад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город профессий для детей», «День тени».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стажировочной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площадке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лагеря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ИнженериУм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 ноябре 2017 года оба практикума были реализованы.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Площадки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МастерГрада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– города профессий для детей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Учащиеся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5-7 классов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(подмастерья).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Учащиеся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7-8 классов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(мастера).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Практикум с использованием робототехники, как формы организации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предпрофессиональных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 обучающихся в направлениях: оператор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проектировщик медицинских роботов;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робототехник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механик электромобилей; инженер-электронщик, организатор робототехнических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тени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Учащиеся 10-11 классов.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Практикум осмысленного наблюдения за профессионалами, работающими с роботизированными устройствами промышленных процессов.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проведенных практикумов показал их значимость для обучающихся и проблему организации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практикумов для 9-х классов.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МастерГрада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девятиклассники уже слишком взрослые. «День тени» не был ориентирован на группу учащихся 9-х классов. Вместе с тем, потребность на деятельность, связанную с взаимодействием 9-классников с миром профессий есть.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имеет опыт проведения лабораторий, образовательных событий, образовательных сессий,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сопровождения в рамках отдельных образовательных событий. Для сетевого взаимодействия создана платформа ПРАКТИКУМ7.РФ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Потребность в понятных (для социальных партнеров) форматах совместной деятельности школы с социальными партнерами, которые направлены на формирование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умений подростков, повышение профессиональных компетенций педагогов, обустройстве взаимовыгодного сотрудничества между школой и предприятиями (фирмами)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Неадекватные представления учащихся о профессиях, а также знаниях и умениях, необходимых для овладения профессией.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«День тени» - специально организованная деятельность, в рамках которой обучающимся предоставляется возможность посетить предприятие или фирму, познакомиться с работой выбранного специалиста (Мастера) на рабочем месте, а также наблюдать за его работой и кругом обязанностей в течение рабочего дня (или его части). Ученик следует «тенью» за профессионалом, не вмешиваясь в рабочий процесс. В дальнейшем ученик берёт интервью у специалиста по интересующим его вопросам и пишет отчёт или эссе согласно разработанной памятке.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к «Дню тени» связана с добровольным выбором обучающимся места, времени, профессионала, за которым он хочет наблюдать. Процесс написания мотивационного письма, подготовки вопросов для интервью Мастера требует глубокого осмысления подростком своих желаний и устремлений. На этом этапе целесообразна организация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сопровождения учащихся. Выход на предприятия (в организации) требует консолидированных организационных усилий. Нужен менеджер проекта или социальный продюсер. На этапе выхода из «Дня тени» учащийся оформляет отчет о своих наблюдениях и результаты интервью с Мастером. Обеспечить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рефлексивность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данных документов поможет качественная работа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Качественные характеристики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Количественные характеристики результатов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основания для профессионального самоопределения подростков.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написания мотивационных писем (как авторских текстов), обучающимися в соответствии с критериями.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Мотивационное письмо соответствует критериям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Мотивационное письмо написано с использованием не всех критериев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Мотивационное письмо написано не в соответствии с критериями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отчетных документов обучающихся об участии в «Дне тени».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Фиксация «прироста» оснований для выбора в мотивационном письме и отчете соответствует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Отчетные документы соответствуют заявленному мотивационному письму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ряд описательных совпадений письма и отчета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проведенного интервью (качество вопросов и ответов)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ответы дают картину профессиональной деятельности работников предприятий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не соответствуют ответам, но картина профессиональной деятельности работников предприятий видна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не соответствуют ответам и не выявляют картину профессиональной деятельности работников предприятий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пространства выбора для создания индивидуальной образовательной траектории учащихся.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Фиксация стремления обучающегося к следующим шагам (шагу) по освоению мира профессий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отчетных документах есть фиксация следующих действий участника «Дня тени»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отчетных документах косвенно просматривается фиксация следующих действий участника «Дня тени»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отчетных документах нет я фиксации следующих действий участника «Дня тени», но при разговоре он готов продолжить свою деятельность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списка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Тенедателей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партнеров школы.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Партнеры, готовые к систематическому участию в «Дне тени».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партнеров, готовых к систематическому участию в «Дне тени» на 5 коллективов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партнеров, готовых к систематическому участию в «Дне тени» на 2 коллектива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отзывов партнеров о «Дне тени».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Отзыв партнеров о «Дне тени» содержит и достоинства и недостатки проведенного образовательного события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Отзыв партнеров о «Дне тени» содержит только достоинства проведенного образовательного события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Отзыв партнеров формальный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Механизмы решения проблемы (педагогические средства достижения образовательных результатов).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 предоставляется 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предприятие или фирму;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работой выбранного специалиста (Мастера) на рабочем месте;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его работой и кругом обязанностей в течение рабочего дня.</a:t>
            </a:r>
          </a:p>
          <a:p>
            <a:pPr marL="342900">
              <a:buFont typeface="Wingdings" panose="05000000000000000000" pitchFamily="2" charset="2"/>
              <a:buChar char="ü"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следует «тенью» за профессионалом, не вмешиваясь в рабочий процесс. 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дня берет интервью у специалиста и пишет отчет или эссе.</a:t>
            </a:r>
          </a:p>
          <a:p>
            <a:pPr marL="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основание для профессионального самоопределения;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пространства выбора для создания образовательной траектории учащихся;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новых форм взаимодействия ученического и родительского сообщества в условиях проекта;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педагогами новых ролевых позиций.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ожидаемых продуктов реализации проекта.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к написанию мотивационного письма.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Методические рекомендации к организации интервью учащегося с Мастером.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проведения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тьюториалов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индивидуального на этапе подготовки мотивационного письма,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группового на этапе подведения итогов «Дня тени».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проведения итоговой конференции.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Положение о проведении «Дня тени» для учащихся 9 классов.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Обобщение опыта работы социального продюсера по выстраиванию партнерского взаимодействия с предприятиями, организациями, фирмами.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7B2D-AAC7-44A7-8771-0F4151469F2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C383-136C-4AE6-9660-B51F563A7EA5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6F0C-9993-44B6-A832-D7385B8CD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Практики сетевого взаимодействия школы с социальными партнерами, обеспечивающие достижение </a:t>
            </a:r>
            <a:r>
              <a:rPr lang="ru-RU" b="1" dirty="0" err="1"/>
              <a:t>метапредметных</a:t>
            </a:r>
            <a:r>
              <a:rPr lang="ru-RU" b="1" dirty="0"/>
              <a:t> умений.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«День тени» - практика сетевого взаимодействия с социальными партнерами.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включенного наблюдения - к обоснованному решению.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22920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МАОУ СОШ №7 г.Чайковский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Май – Октябрь 2018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4595" r="34638" b="1618"/>
          <a:stretch>
            <a:fillRect/>
          </a:stretch>
        </p:blipFill>
        <p:spPr bwMode="auto">
          <a:xfrm>
            <a:off x="72008" y="254490"/>
            <a:ext cx="6300192" cy="432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6372200" y="1628800"/>
            <a:ext cx="277180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МастерГрад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- 8 классы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869160"/>
            <a:ext cx="2664296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День тени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- 11 классы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940152" y="4869160"/>
            <a:ext cx="2376264" cy="1584176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 классы ???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467" t="10454" r="10624" b="6250"/>
          <a:stretch>
            <a:fillRect/>
          </a:stretch>
        </p:blipFill>
        <p:spPr bwMode="auto">
          <a:xfrm>
            <a:off x="0" y="1320144"/>
            <a:ext cx="8892480" cy="50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http: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// ПРАКТИКУМ7.РФ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852936"/>
            <a:ext cx="6120680" cy="158417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День тени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7616" y="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ШКОЛА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90935">
            <a:off x="131928" y="2110329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552789">
            <a:off x="5110475" y="1662243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Тьюторское</a:t>
            </a:r>
            <a:r>
              <a:rPr lang="ru-RU" dirty="0" smtClean="0"/>
              <a:t> </a:t>
            </a:r>
            <a:r>
              <a:rPr lang="ru-RU" dirty="0" smtClean="0"/>
              <a:t>сопровождение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9552789">
            <a:off x="6012092" y="1590234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Запуск………………..Рефлексия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715852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Задавать вопросы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037327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Обоснованность </a:t>
            </a:r>
            <a:r>
              <a:rPr lang="ru-RU" dirty="0" smtClean="0"/>
              <a:t>своего выбора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445224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интервью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795972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Рефлексивное эссе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615011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ИОТ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8052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spc="220" dirty="0" smtClean="0"/>
              <a:t>Последействие</a:t>
            </a:r>
            <a:endParaRPr lang="ru-RU" sz="2800" spc="220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627322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9 класс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62732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10 класс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tx2">
                    <a:lumMod val="75000"/>
                  </a:schemeClr>
                </a:solidFill>
              </a:rPr>
              <a:t>Предприятие, фирма</a:t>
            </a:r>
            <a:endParaRPr lang="ru-RU" sz="4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552789">
            <a:off x="4318388" y="1590234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Социальный продюсер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2090935">
            <a:off x="1068033" y="2254346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Рабочее место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2090935">
            <a:off x="1932128" y="2254345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Согласование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4653136"/>
            <a:ext cx="33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«</a:t>
            </a:r>
            <a:r>
              <a:rPr lang="ru-RU" dirty="0" err="1" smtClean="0"/>
              <a:t>Тенедателей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5003884"/>
            <a:ext cx="33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Готовность к долгосрочному сотрудничеству</a:t>
            </a:r>
            <a:endParaRPr lang="ru-RU" dirty="0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572000" y="188640"/>
            <a:ext cx="1296144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771800" y="6381328"/>
            <a:ext cx="79208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48064" y="6381328"/>
            <a:ext cx="79208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860032" y="44278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умения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571472" y="1071546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8720"/>
            <a:ext cx="57954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 предоставляется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посетить предприятие или фирму;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работой выбранного специалиста (Мастера) на рабочем месте;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его работой и кругом обязанностей в течение рабочего дня.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topkin.ru/wp-content/uploads/2016/10/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812373" cy="31649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ОПИСАНИЕ ДЕЯТЕЛЬНОСТИ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0912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следует «тенью» за профессионалом, не вмешиваясь в рабочий процесс. 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дня берет интервью у специалиста и пишет отчет или эссе.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9064" y="908720"/>
          <a:ext cx="8101408" cy="1493520"/>
        </p:xfrm>
        <a:graphic>
          <a:graphicData uri="http://schemas.openxmlformats.org/drawingml/2006/table">
            <a:tbl>
              <a:tblPr/>
              <a:tblGrid>
                <a:gridCol w="381324"/>
                <a:gridCol w="6927996"/>
                <a:gridCol w="792088"/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Создание ВТК по реализации проекта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май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Семинар по разработке модели взаимодействия партнеров, администрации школы, тьюторов.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май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Семинар по разработке модели тьюторского сопровождения участников «Дня тени».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июнь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Семинар по разработке системы оценки метапредметных умений учащихся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июнь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Разработка методических рекомендаций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июль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Заключений соглашений о намерениях с предприятиями, социальными партнерами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август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9064" y="2924944"/>
          <a:ext cx="8101408" cy="1493520"/>
        </p:xfrm>
        <a:graphic>
          <a:graphicData uri="http://schemas.openxmlformats.org/drawingml/2006/table">
            <a:tbl>
              <a:tblPr/>
              <a:tblGrid>
                <a:gridCol w="381324"/>
                <a:gridCol w="6711972"/>
                <a:gridCol w="1008112"/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Образовательное событие по запуску «Дня тени» для 9-х классов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сентябрь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Вводные тьюториалы для участников «Дня тени»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Тьюторские встречи по заявкам участников Дня тени»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Выход на предприятия по графику. «День тени»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Тьюторские встречи по подготовке отчетных документов (по заявкам учащихся)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Рефлексивные тьюториалы с участниками «День тени»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Итоговая конференция по обсуждению ИОТ учащихся 9-х классов.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ПЛАН РЕАЛИЗАЦИИ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797152"/>
          <a:ext cx="8136904" cy="853440"/>
        </p:xfrm>
        <a:graphic>
          <a:graphicData uri="http://schemas.openxmlformats.org/drawingml/2006/table">
            <a:tbl>
              <a:tblPr/>
              <a:tblGrid>
                <a:gridCol w="432048"/>
                <a:gridCol w="6696744"/>
                <a:gridCol w="1008112"/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Исследование мотивационных писем, рефлексивных эссе, отчетных документов участников «Дня тени»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Обобщающий семинар по итогам реализации проекта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16.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Составление отчета по реализации исследовательского проекта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908720"/>
            <a:ext cx="553998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70" y="2852936"/>
            <a:ext cx="553998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08520" y="4104456"/>
            <a:ext cx="923330" cy="22768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опыта</a:t>
            </a:r>
          </a:p>
        </p:txBody>
      </p:sp>
      <p:sp>
        <p:nvSpPr>
          <p:cNvPr id="10" name="TextBox 9"/>
          <p:cNvSpPr txBox="1"/>
          <p:nvPr/>
        </p:nvSpPr>
        <p:spPr>
          <a:xfrm rot="3866135">
            <a:off x="760998" y="5005802"/>
            <a:ext cx="553998" cy="22768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628800"/>
            <a:ext cx="82444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Методические рекомендации к написанию мотивационного письма.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Методические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к организации интервью учащегося с Мастером.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тьюториалов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индивидуального на этапе подготовки мотивационного письма,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группового на этапе подведения итогов «Дня тени».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 итоговой конференции.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проведении «Дня тени» для учащихся 9 классов.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Обобщение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опыта работы социального продюсера по выстраиванию партнерского взаимодействия с предприятиями, организациями, фирмами.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7920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ожидаемых продуктов реализации проекта.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0.infourok.ru/images/doc/185/212157/hello_html_13ee50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4953000" cy="55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Ожидаемый образовательные результат(-</a:t>
            </a:r>
            <a:r>
              <a:rPr lang="ru-RU" i="1" dirty="0" err="1"/>
              <a:t>ы</a:t>
            </a:r>
            <a:r>
              <a:rPr lang="ru-RU" i="1" dirty="0"/>
              <a:t>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Дополнительные основания для профессионального самоопределения подростков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3968" y="620688"/>
          <a:ext cx="4655840" cy="2208276"/>
        </p:xfrm>
        <a:graphic>
          <a:graphicData uri="http://schemas.openxmlformats.org/drawingml/2006/table">
            <a:tbl>
              <a:tblPr/>
              <a:tblGrid>
                <a:gridCol w="4655840"/>
              </a:tblGrid>
              <a:tr h="391278">
                <a:tc>
                  <a:txBody>
                    <a:bodyPr/>
                    <a:lstStyle/>
                    <a:p>
                      <a:pPr marL="635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Качество написания мотивационных писем (как авторских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текстов), обучающимися в соответствии с критериями.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Качество отчетных документов обучающихся об участии в «Дне тени».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Качество проведенного интервью (качество вопросов и ответов)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21297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Расширение пространства выбора для создания индивидуальной образовательной траектории учащихся.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212976"/>
            <a:ext cx="42839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Фиксация стремления обучающегося к следующим шагам (шагу) по освоению мира профессий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8924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списка «</a:t>
            </a:r>
            <a:r>
              <a:rPr lang="ru-RU" dirty="0" err="1"/>
              <a:t>Тенедателей</a:t>
            </a:r>
            <a:r>
              <a:rPr lang="ru-RU" dirty="0"/>
              <a:t>» - партнеров школы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27984" y="5341454"/>
          <a:ext cx="4572000" cy="946404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95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Партнеры, готовые к систематическому участию в «Дне тени».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Качество отзывов партнеров о «Дне тени».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1357</Words>
  <Application>Microsoft Office PowerPoint</Application>
  <PresentationFormat>Экран (4:3)</PresentationFormat>
  <Paragraphs>221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2018-04-24T20:06:40Z</dcterms:created>
  <dcterms:modified xsi:type="dcterms:W3CDTF">2018-04-25T15:44:40Z</dcterms:modified>
</cp:coreProperties>
</file>